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5" r:id="rId7"/>
    <p:sldId id="261" r:id="rId8"/>
    <p:sldId id="268" r:id="rId9"/>
    <p:sldId id="266" r:id="rId10"/>
    <p:sldId id="270" r:id="rId11"/>
    <p:sldId id="267" r:id="rId12"/>
    <p:sldId id="269" r:id="rId13"/>
    <p:sldId id="273" r:id="rId14"/>
    <p:sldId id="271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C0A29-C232-ABF2-90A6-04D64C38E4FC}" v="23" dt="2024-11-23T22:15:32.114"/>
    <p1510:client id="{18AD1771-BD59-263A-EA30-D3EE36B1C4D8}" v="1211" dt="2024-11-24T13:17:31.884"/>
    <p1510:client id="{2A109CED-4D02-9E42-758D-A86A1C94033F}" v="554" dt="2024-11-24T12:18:03.266"/>
    <p1510:client id="{47BD8637-64DF-7BC4-0043-42ADE27F3F4E}" v="477" dt="2024-11-24T12:34:51.720"/>
    <p1510:client id="{4F4E7C0A-EA7C-9EE6-40A2-32466498ADC8}" v="62" dt="2024-11-24T09:59:42.429"/>
    <p1510:client id="{7BA463B6-A5B8-D76D-2DA0-E35F42EE6A7A}" v="1" dt="2024-11-24T11:29:00.037"/>
    <p1510:client id="{A0292294-67EF-E529-CDAD-341CDEBC0DAD}" v="2" dt="2024-11-23T22:23:54.896"/>
    <p1510:client id="{A2BA971D-F97F-CF4F-9900-2540C085A516}" v="268" dt="2024-11-23T23:21:21.602"/>
    <p1510:client id="{C4299FFC-C0C1-166E-82F4-3712E1A8001C}" v="7" dt="2024-11-24T12:47:07.893"/>
    <p1510:client id="{DC94826B-7BBE-B8F4-9601-2A325C805770}" v="3" dt="2024-11-23T17:47:29.704"/>
    <p1510:client id="{EC7298B7-6557-F4B8-5199-FDAEB7F525EE}" v="49" dt="2024-11-23T22:21:10.743"/>
    <p1510:client id="{FB8C5F9E-071B-1DC6-5052-900A1D702C62}" v="31" dt="2024-11-23T23:08:21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33AAC-D055-4726-BC69-760F164B3C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F9C795C-B915-4125-9E8F-CCF78966544E}">
      <dgm:prSet/>
      <dgm:spPr/>
      <dgm:t>
        <a:bodyPr/>
        <a:lstStyle/>
        <a:p>
          <a:r>
            <a:rPr lang="pl-PL"/>
            <a:t>Sentinel-2 data offers a resolution of 10m x 10m</a:t>
          </a:r>
          <a:endParaRPr lang="en-US"/>
        </a:p>
      </dgm:t>
    </dgm:pt>
    <dgm:pt modelId="{563644EE-08FA-4F1A-ADE4-AE3C02AFB8D5}" type="parTrans" cxnId="{EB3C2E7B-C3C8-48A0-80A8-A0323BCF71AE}">
      <dgm:prSet/>
      <dgm:spPr/>
      <dgm:t>
        <a:bodyPr/>
        <a:lstStyle/>
        <a:p>
          <a:endParaRPr lang="en-US"/>
        </a:p>
      </dgm:t>
    </dgm:pt>
    <dgm:pt modelId="{F0EDD78C-E1C3-4880-BE87-90E1D7A1153F}" type="sibTrans" cxnId="{EB3C2E7B-C3C8-48A0-80A8-A0323BCF71AE}">
      <dgm:prSet/>
      <dgm:spPr/>
      <dgm:t>
        <a:bodyPr/>
        <a:lstStyle/>
        <a:p>
          <a:endParaRPr lang="en-US"/>
        </a:p>
      </dgm:t>
    </dgm:pt>
    <dgm:pt modelId="{FE86C8E5-7633-4C73-8F59-B3B92CD1920B}">
      <dgm:prSet/>
      <dgm:spPr/>
      <dgm:t>
        <a:bodyPr/>
        <a:lstStyle/>
        <a:p>
          <a:r>
            <a:rPr lang="pl-PL"/>
            <a:t>The data for the area of Poland is approximately 25GB in size which is far more than we need</a:t>
          </a:r>
          <a:endParaRPr lang="en-US"/>
        </a:p>
      </dgm:t>
    </dgm:pt>
    <dgm:pt modelId="{3619CC68-D84C-44A4-B158-3D2140105EEA}" type="parTrans" cxnId="{F985BE9E-FB93-455C-A34A-F22C39C17F56}">
      <dgm:prSet/>
      <dgm:spPr/>
      <dgm:t>
        <a:bodyPr/>
        <a:lstStyle/>
        <a:p>
          <a:endParaRPr lang="en-US"/>
        </a:p>
      </dgm:t>
    </dgm:pt>
    <dgm:pt modelId="{BAD886F1-277F-43B4-9024-7552AC416368}" type="sibTrans" cxnId="{F985BE9E-FB93-455C-A34A-F22C39C17F56}">
      <dgm:prSet/>
      <dgm:spPr/>
      <dgm:t>
        <a:bodyPr/>
        <a:lstStyle/>
        <a:p>
          <a:endParaRPr lang="en-US"/>
        </a:p>
      </dgm:t>
    </dgm:pt>
    <dgm:pt modelId="{6625428D-677C-4D93-8F54-745BBE322BB6}">
      <dgm:prSet/>
      <dgm:spPr/>
      <dgm:t>
        <a:bodyPr/>
        <a:lstStyle/>
        <a:p>
          <a:r>
            <a:rPr lang="pl-PL"/>
            <a:t>Memory capacity should not pose an issue</a:t>
          </a:r>
          <a:endParaRPr lang="en-US"/>
        </a:p>
      </dgm:t>
    </dgm:pt>
    <dgm:pt modelId="{41A2E4AD-7D4B-434D-AF19-8AA6B1C72657}" type="parTrans" cxnId="{B6FA6DE4-1618-4AD4-BD36-35B2A468598A}">
      <dgm:prSet/>
      <dgm:spPr/>
      <dgm:t>
        <a:bodyPr/>
        <a:lstStyle/>
        <a:p>
          <a:endParaRPr lang="en-US"/>
        </a:p>
      </dgm:t>
    </dgm:pt>
    <dgm:pt modelId="{92746AFE-EBE1-4E6D-AF51-0DE1BF8D41C3}" type="sibTrans" cxnId="{B6FA6DE4-1618-4AD4-BD36-35B2A468598A}">
      <dgm:prSet/>
      <dgm:spPr/>
      <dgm:t>
        <a:bodyPr/>
        <a:lstStyle/>
        <a:p>
          <a:endParaRPr lang="en-US"/>
        </a:p>
      </dgm:t>
    </dgm:pt>
    <dgm:pt modelId="{01C154B6-1103-49F4-AD43-78AC7BD1003C}" type="pres">
      <dgm:prSet presAssocID="{8B333AAC-D055-4726-BC69-760F164B3C5E}" presName="root" presStyleCnt="0">
        <dgm:presLayoutVars>
          <dgm:dir/>
          <dgm:resizeHandles val="exact"/>
        </dgm:presLayoutVars>
      </dgm:prSet>
      <dgm:spPr/>
    </dgm:pt>
    <dgm:pt modelId="{AD90F1B9-1A0E-4074-A1AF-52C0DCCA1750}" type="pres">
      <dgm:prSet presAssocID="{0F9C795C-B915-4125-9E8F-CCF78966544E}" presName="compNode" presStyleCnt="0"/>
      <dgm:spPr/>
    </dgm:pt>
    <dgm:pt modelId="{D0D42FCA-4F3E-426A-B32C-717CBEADC09D}" type="pres">
      <dgm:prSet presAssocID="{0F9C795C-B915-4125-9E8F-CCF78966544E}" presName="bgRect" presStyleLbl="bgShp" presStyleIdx="0" presStyleCnt="3"/>
      <dgm:spPr/>
    </dgm:pt>
    <dgm:pt modelId="{18CC194E-EBCA-4342-8090-044665C326E6}" type="pres">
      <dgm:prSet presAssocID="{0F9C795C-B915-4125-9E8F-CCF7896654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la ziemska: Ameryka Północna i Południowa z wypełnieniem pełnym"/>
        </a:ext>
      </dgm:extLst>
    </dgm:pt>
    <dgm:pt modelId="{325EADCF-733D-443D-8F80-E9A105248CAF}" type="pres">
      <dgm:prSet presAssocID="{0F9C795C-B915-4125-9E8F-CCF78966544E}" presName="spaceRect" presStyleCnt="0"/>
      <dgm:spPr/>
    </dgm:pt>
    <dgm:pt modelId="{B185AD91-77F2-455E-9EDF-4A4E0363D653}" type="pres">
      <dgm:prSet presAssocID="{0F9C795C-B915-4125-9E8F-CCF78966544E}" presName="parTx" presStyleLbl="revTx" presStyleIdx="0" presStyleCnt="3">
        <dgm:presLayoutVars>
          <dgm:chMax val="0"/>
          <dgm:chPref val="0"/>
        </dgm:presLayoutVars>
      </dgm:prSet>
      <dgm:spPr/>
    </dgm:pt>
    <dgm:pt modelId="{CE37F1EF-33A3-475C-A327-A65958352135}" type="pres">
      <dgm:prSet presAssocID="{F0EDD78C-E1C3-4880-BE87-90E1D7A1153F}" presName="sibTrans" presStyleCnt="0"/>
      <dgm:spPr/>
    </dgm:pt>
    <dgm:pt modelId="{0FD6E920-2653-4849-8654-2D396098DD21}" type="pres">
      <dgm:prSet presAssocID="{FE86C8E5-7633-4C73-8F59-B3B92CD1920B}" presName="compNode" presStyleCnt="0"/>
      <dgm:spPr/>
    </dgm:pt>
    <dgm:pt modelId="{B6F66C01-EF34-474C-85D3-F446AE17D375}" type="pres">
      <dgm:prSet presAssocID="{FE86C8E5-7633-4C73-8F59-B3B92CD1920B}" presName="bgRect" presStyleLbl="bgShp" presStyleIdx="1" presStyleCnt="3"/>
      <dgm:spPr/>
    </dgm:pt>
    <dgm:pt modelId="{8F56ECA5-71F9-4BD7-AC84-62447CA64C88}" type="pres">
      <dgm:prSet presAssocID="{FE86C8E5-7633-4C73-8F59-B3B92CD192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 z wypełnieniem pełnym"/>
        </a:ext>
      </dgm:extLst>
    </dgm:pt>
    <dgm:pt modelId="{6D0F6E62-217E-49FA-A95F-DE37DBEE99B4}" type="pres">
      <dgm:prSet presAssocID="{FE86C8E5-7633-4C73-8F59-B3B92CD1920B}" presName="spaceRect" presStyleCnt="0"/>
      <dgm:spPr/>
    </dgm:pt>
    <dgm:pt modelId="{6F6A8FCA-21D1-4619-96CA-E6EB4BDAB000}" type="pres">
      <dgm:prSet presAssocID="{FE86C8E5-7633-4C73-8F59-B3B92CD1920B}" presName="parTx" presStyleLbl="revTx" presStyleIdx="1" presStyleCnt="3">
        <dgm:presLayoutVars>
          <dgm:chMax val="0"/>
          <dgm:chPref val="0"/>
        </dgm:presLayoutVars>
      </dgm:prSet>
      <dgm:spPr/>
    </dgm:pt>
    <dgm:pt modelId="{639D992B-AC33-47CE-8429-77BD3664A4A9}" type="pres">
      <dgm:prSet presAssocID="{BAD886F1-277F-43B4-9024-7552AC416368}" presName="sibTrans" presStyleCnt="0"/>
      <dgm:spPr/>
    </dgm:pt>
    <dgm:pt modelId="{0E27C1E7-47D8-4490-8C6A-E04BF015500A}" type="pres">
      <dgm:prSet presAssocID="{6625428D-677C-4D93-8F54-745BBE322BB6}" presName="compNode" presStyleCnt="0"/>
      <dgm:spPr/>
    </dgm:pt>
    <dgm:pt modelId="{A52B1B70-9A77-4CFF-8C87-DFE449E3AA77}" type="pres">
      <dgm:prSet presAssocID="{6625428D-677C-4D93-8F54-745BBE322BB6}" presName="bgRect" presStyleLbl="bgShp" presStyleIdx="2" presStyleCnt="3"/>
      <dgm:spPr/>
    </dgm:pt>
    <dgm:pt modelId="{90A00DA0-E014-41BF-B42A-2395E0EB3B4C}" type="pres">
      <dgm:prSet presAssocID="{6625428D-677C-4D93-8F54-745BBE322B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 z wypełnieniem pełnym"/>
        </a:ext>
      </dgm:extLst>
    </dgm:pt>
    <dgm:pt modelId="{E048ED92-31BA-4907-8C96-264DBDBB996F}" type="pres">
      <dgm:prSet presAssocID="{6625428D-677C-4D93-8F54-745BBE322BB6}" presName="spaceRect" presStyleCnt="0"/>
      <dgm:spPr/>
    </dgm:pt>
    <dgm:pt modelId="{085D9805-F9FD-4923-BCF1-8C0AD9DA9DE5}" type="pres">
      <dgm:prSet presAssocID="{6625428D-677C-4D93-8F54-745BBE322B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A156061-30A7-42EB-8649-BAC507AF76E7}" type="presOf" srcId="{8B333AAC-D055-4726-BC69-760F164B3C5E}" destId="{01C154B6-1103-49F4-AD43-78AC7BD1003C}" srcOrd="0" destOrd="0" presId="urn:microsoft.com/office/officeart/2018/2/layout/IconVerticalSolidList"/>
    <dgm:cxn modelId="{EB3C2E7B-C3C8-48A0-80A8-A0323BCF71AE}" srcId="{8B333AAC-D055-4726-BC69-760F164B3C5E}" destId="{0F9C795C-B915-4125-9E8F-CCF78966544E}" srcOrd="0" destOrd="0" parTransId="{563644EE-08FA-4F1A-ADE4-AE3C02AFB8D5}" sibTransId="{F0EDD78C-E1C3-4880-BE87-90E1D7A1153F}"/>
    <dgm:cxn modelId="{C1F1CD7B-7391-4D37-B870-8B1E3E74118D}" type="presOf" srcId="{6625428D-677C-4D93-8F54-745BBE322BB6}" destId="{085D9805-F9FD-4923-BCF1-8C0AD9DA9DE5}" srcOrd="0" destOrd="0" presId="urn:microsoft.com/office/officeart/2018/2/layout/IconVerticalSolidList"/>
    <dgm:cxn modelId="{F985BE9E-FB93-455C-A34A-F22C39C17F56}" srcId="{8B333AAC-D055-4726-BC69-760F164B3C5E}" destId="{FE86C8E5-7633-4C73-8F59-B3B92CD1920B}" srcOrd="1" destOrd="0" parTransId="{3619CC68-D84C-44A4-B158-3D2140105EEA}" sibTransId="{BAD886F1-277F-43B4-9024-7552AC416368}"/>
    <dgm:cxn modelId="{74B1D3B9-0971-4711-B941-6D93220DABF7}" type="presOf" srcId="{FE86C8E5-7633-4C73-8F59-B3B92CD1920B}" destId="{6F6A8FCA-21D1-4619-96CA-E6EB4BDAB000}" srcOrd="0" destOrd="0" presId="urn:microsoft.com/office/officeart/2018/2/layout/IconVerticalSolidList"/>
    <dgm:cxn modelId="{B6FA6DE4-1618-4AD4-BD36-35B2A468598A}" srcId="{8B333AAC-D055-4726-BC69-760F164B3C5E}" destId="{6625428D-677C-4D93-8F54-745BBE322BB6}" srcOrd="2" destOrd="0" parTransId="{41A2E4AD-7D4B-434D-AF19-8AA6B1C72657}" sibTransId="{92746AFE-EBE1-4E6D-AF51-0DE1BF8D41C3}"/>
    <dgm:cxn modelId="{3EE3A4E5-BA1A-4D1E-87FB-08641EE9499E}" type="presOf" srcId="{0F9C795C-B915-4125-9E8F-CCF78966544E}" destId="{B185AD91-77F2-455E-9EDF-4A4E0363D653}" srcOrd="0" destOrd="0" presId="urn:microsoft.com/office/officeart/2018/2/layout/IconVerticalSolidList"/>
    <dgm:cxn modelId="{0F6043A8-B574-4D89-AFCD-B26B629D2041}" type="presParOf" srcId="{01C154B6-1103-49F4-AD43-78AC7BD1003C}" destId="{AD90F1B9-1A0E-4074-A1AF-52C0DCCA1750}" srcOrd="0" destOrd="0" presId="urn:microsoft.com/office/officeart/2018/2/layout/IconVerticalSolidList"/>
    <dgm:cxn modelId="{74D9605E-4C82-4409-8D7C-0BBA6EAE9B7F}" type="presParOf" srcId="{AD90F1B9-1A0E-4074-A1AF-52C0DCCA1750}" destId="{D0D42FCA-4F3E-426A-B32C-717CBEADC09D}" srcOrd="0" destOrd="0" presId="urn:microsoft.com/office/officeart/2018/2/layout/IconVerticalSolidList"/>
    <dgm:cxn modelId="{E0279E03-BCDB-4C3A-BA40-2090DA67CF6C}" type="presParOf" srcId="{AD90F1B9-1A0E-4074-A1AF-52C0DCCA1750}" destId="{18CC194E-EBCA-4342-8090-044665C326E6}" srcOrd="1" destOrd="0" presId="urn:microsoft.com/office/officeart/2018/2/layout/IconVerticalSolidList"/>
    <dgm:cxn modelId="{9E89854A-1977-4529-89EF-BC784D1D82C9}" type="presParOf" srcId="{AD90F1B9-1A0E-4074-A1AF-52C0DCCA1750}" destId="{325EADCF-733D-443D-8F80-E9A105248CAF}" srcOrd="2" destOrd="0" presId="urn:microsoft.com/office/officeart/2018/2/layout/IconVerticalSolidList"/>
    <dgm:cxn modelId="{8AC53327-58CE-4DAC-AE0B-5F7DB1CF0739}" type="presParOf" srcId="{AD90F1B9-1A0E-4074-A1AF-52C0DCCA1750}" destId="{B185AD91-77F2-455E-9EDF-4A4E0363D653}" srcOrd="3" destOrd="0" presId="urn:microsoft.com/office/officeart/2018/2/layout/IconVerticalSolidList"/>
    <dgm:cxn modelId="{C4646382-3A03-4C0F-9A25-947A03E7EA04}" type="presParOf" srcId="{01C154B6-1103-49F4-AD43-78AC7BD1003C}" destId="{CE37F1EF-33A3-475C-A327-A65958352135}" srcOrd="1" destOrd="0" presId="urn:microsoft.com/office/officeart/2018/2/layout/IconVerticalSolidList"/>
    <dgm:cxn modelId="{389DFA3C-DA84-4FDC-914B-C26A72CB2747}" type="presParOf" srcId="{01C154B6-1103-49F4-AD43-78AC7BD1003C}" destId="{0FD6E920-2653-4849-8654-2D396098DD21}" srcOrd="2" destOrd="0" presId="urn:microsoft.com/office/officeart/2018/2/layout/IconVerticalSolidList"/>
    <dgm:cxn modelId="{3DA91B96-07CE-4EB9-83A2-18AEA29E8770}" type="presParOf" srcId="{0FD6E920-2653-4849-8654-2D396098DD21}" destId="{B6F66C01-EF34-474C-85D3-F446AE17D375}" srcOrd="0" destOrd="0" presId="urn:microsoft.com/office/officeart/2018/2/layout/IconVerticalSolidList"/>
    <dgm:cxn modelId="{AB4AC7E9-D958-415B-92A2-A12C0E5E03C0}" type="presParOf" srcId="{0FD6E920-2653-4849-8654-2D396098DD21}" destId="{8F56ECA5-71F9-4BD7-AC84-62447CA64C88}" srcOrd="1" destOrd="0" presId="urn:microsoft.com/office/officeart/2018/2/layout/IconVerticalSolidList"/>
    <dgm:cxn modelId="{BBF2C532-4769-41C0-B83C-B7568AF5895A}" type="presParOf" srcId="{0FD6E920-2653-4849-8654-2D396098DD21}" destId="{6D0F6E62-217E-49FA-A95F-DE37DBEE99B4}" srcOrd="2" destOrd="0" presId="urn:microsoft.com/office/officeart/2018/2/layout/IconVerticalSolidList"/>
    <dgm:cxn modelId="{F342F311-3F2E-4C7A-B087-62885FCBCB8B}" type="presParOf" srcId="{0FD6E920-2653-4849-8654-2D396098DD21}" destId="{6F6A8FCA-21D1-4619-96CA-E6EB4BDAB000}" srcOrd="3" destOrd="0" presId="urn:microsoft.com/office/officeart/2018/2/layout/IconVerticalSolidList"/>
    <dgm:cxn modelId="{849ED457-C618-497E-B561-7899609A286B}" type="presParOf" srcId="{01C154B6-1103-49F4-AD43-78AC7BD1003C}" destId="{639D992B-AC33-47CE-8429-77BD3664A4A9}" srcOrd="3" destOrd="0" presId="urn:microsoft.com/office/officeart/2018/2/layout/IconVerticalSolidList"/>
    <dgm:cxn modelId="{784920F8-26E4-43B5-990A-E26939B7EA86}" type="presParOf" srcId="{01C154B6-1103-49F4-AD43-78AC7BD1003C}" destId="{0E27C1E7-47D8-4490-8C6A-E04BF015500A}" srcOrd="4" destOrd="0" presId="urn:microsoft.com/office/officeart/2018/2/layout/IconVerticalSolidList"/>
    <dgm:cxn modelId="{E6ACC568-8839-4D1C-99E2-19AC6BE37C3A}" type="presParOf" srcId="{0E27C1E7-47D8-4490-8C6A-E04BF015500A}" destId="{A52B1B70-9A77-4CFF-8C87-DFE449E3AA77}" srcOrd="0" destOrd="0" presId="urn:microsoft.com/office/officeart/2018/2/layout/IconVerticalSolidList"/>
    <dgm:cxn modelId="{A517DC12-2F21-4238-9AD9-8B44F1CC6EF6}" type="presParOf" srcId="{0E27C1E7-47D8-4490-8C6A-E04BF015500A}" destId="{90A00DA0-E014-41BF-B42A-2395E0EB3B4C}" srcOrd="1" destOrd="0" presId="urn:microsoft.com/office/officeart/2018/2/layout/IconVerticalSolidList"/>
    <dgm:cxn modelId="{C4BAE5E5-8292-4B0E-9191-A91A17B9E6B2}" type="presParOf" srcId="{0E27C1E7-47D8-4490-8C6A-E04BF015500A}" destId="{E048ED92-31BA-4907-8C96-264DBDBB996F}" srcOrd="2" destOrd="0" presId="urn:microsoft.com/office/officeart/2018/2/layout/IconVerticalSolidList"/>
    <dgm:cxn modelId="{42CB370D-578E-419F-907D-55E21D4B4605}" type="presParOf" srcId="{0E27C1E7-47D8-4490-8C6A-E04BF015500A}" destId="{085D9805-F9FD-4923-BCF1-8C0AD9DA9D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91129-C7D8-4E37-A25F-AFFE35731BB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7C748BA-1FC6-48C9-8A1C-41197B6AF32C}">
      <dgm:prSet/>
      <dgm:spPr/>
      <dgm:t>
        <a:bodyPr/>
        <a:lstStyle/>
        <a:p>
          <a:r>
            <a:rPr lang="pl-PL"/>
            <a:t>Our pattern matching algorithm, in a situation similar to reality, achieves an execution time of less than 0.03 seconds executed on a single core working at 3.4GHz</a:t>
          </a:r>
          <a:endParaRPr lang="en-US"/>
        </a:p>
      </dgm:t>
    </dgm:pt>
    <dgm:pt modelId="{25C3E373-4C67-4F01-9295-5FD30C142D3D}" type="parTrans" cxnId="{458BE099-8D72-4EB1-A761-6DE88FB54B30}">
      <dgm:prSet/>
      <dgm:spPr/>
      <dgm:t>
        <a:bodyPr/>
        <a:lstStyle/>
        <a:p>
          <a:endParaRPr lang="en-US"/>
        </a:p>
      </dgm:t>
    </dgm:pt>
    <dgm:pt modelId="{06FEA44E-FEBB-41BB-B03C-9A1F30381D38}" type="sibTrans" cxnId="{458BE099-8D72-4EB1-A761-6DE88FB54B30}">
      <dgm:prSet/>
      <dgm:spPr/>
      <dgm:t>
        <a:bodyPr/>
        <a:lstStyle/>
        <a:p>
          <a:endParaRPr lang="en-US"/>
        </a:p>
      </dgm:t>
    </dgm:pt>
    <dgm:pt modelId="{C79D8B3E-6260-4264-A984-CF53FD5F9A43}">
      <dgm:prSet/>
      <dgm:spPr/>
      <dgm:t>
        <a:bodyPr/>
        <a:lstStyle/>
        <a:p>
          <a:r>
            <a:rPr lang="pl-PL"/>
            <a:t>Time execution can be improved when deployed on Tensor Processing Unit perfectly suited for parallel applications</a:t>
          </a:r>
          <a:endParaRPr lang="en-US"/>
        </a:p>
      </dgm:t>
    </dgm:pt>
    <dgm:pt modelId="{C2CAB4DA-089F-48B5-B2E2-98880F1C39C9}" type="parTrans" cxnId="{B6006366-0822-45E5-88D1-C94141ECD24C}">
      <dgm:prSet/>
      <dgm:spPr/>
      <dgm:t>
        <a:bodyPr/>
        <a:lstStyle/>
        <a:p>
          <a:endParaRPr lang="en-US"/>
        </a:p>
      </dgm:t>
    </dgm:pt>
    <dgm:pt modelId="{93A28784-9FD3-41F0-B6C7-2359248B60D1}" type="sibTrans" cxnId="{B6006366-0822-45E5-88D1-C94141ECD24C}">
      <dgm:prSet/>
      <dgm:spPr/>
      <dgm:t>
        <a:bodyPr/>
        <a:lstStyle/>
        <a:p>
          <a:endParaRPr lang="en-US"/>
        </a:p>
      </dgm:t>
    </dgm:pt>
    <dgm:pt modelId="{F86FAF42-226E-4D91-A426-C1E058050294}">
      <dgm:prSet/>
      <dgm:spPr/>
      <dgm:t>
        <a:bodyPr/>
        <a:lstStyle/>
        <a:p>
          <a:r>
            <a:rPr lang="pl-PL"/>
            <a:t>Raspberry Pi 5 with AI module can provide up to 25 TOPS and Jetson Nano up to 40 TOPS</a:t>
          </a:r>
          <a:endParaRPr lang="en-US"/>
        </a:p>
      </dgm:t>
    </dgm:pt>
    <dgm:pt modelId="{63F8804C-A7CC-400B-9F6A-8C2150E030B7}" type="parTrans" cxnId="{147967B7-EEAB-435B-93F5-6FDD3B620158}">
      <dgm:prSet/>
      <dgm:spPr/>
      <dgm:t>
        <a:bodyPr/>
        <a:lstStyle/>
        <a:p>
          <a:endParaRPr lang="en-US"/>
        </a:p>
      </dgm:t>
    </dgm:pt>
    <dgm:pt modelId="{2F3A6C20-33F1-4F88-8546-C0EB24A80136}" type="sibTrans" cxnId="{147967B7-EEAB-435B-93F5-6FDD3B620158}">
      <dgm:prSet/>
      <dgm:spPr/>
      <dgm:t>
        <a:bodyPr/>
        <a:lstStyle/>
        <a:p>
          <a:endParaRPr lang="en-US"/>
        </a:p>
      </dgm:t>
    </dgm:pt>
    <dgm:pt modelId="{88E0EF27-8139-4EEA-AD56-4724D267148B}">
      <dgm:prSet/>
      <dgm:spPr/>
      <dgm:t>
        <a:bodyPr/>
        <a:lstStyle/>
        <a:p>
          <a:r>
            <a:rPr lang="pl-PL"/>
            <a:t>The energy consumption and size of the controller should not pose an issue for large and medium-sized drones</a:t>
          </a:r>
          <a:endParaRPr lang="en-US"/>
        </a:p>
      </dgm:t>
    </dgm:pt>
    <dgm:pt modelId="{3C863001-2C36-42F1-9E13-43AA6C408B29}" type="parTrans" cxnId="{5C95FE78-56DE-4244-A3C0-1BE09ABF3711}">
      <dgm:prSet/>
      <dgm:spPr/>
      <dgm:t>
        <a:bodyPr/>
        <a:lstStyle/>
        <a:p>
          <a:endParaRPr lang="en-US"/>
        </a:p>
      </dgm:t>
    </dgm:pt>
    <dgm:pt modelId="{729FDFBA-5321-4E6C-8C15-5E00DD4DFCE9}" type="sibTrans" cxnId="{5C95FE78-56DE-4244-A3C0-1BE09ABF3711}">
      <dgm:prSet/>
      <dgm:spPr/>
      <dgm:t>
        <a:bodyPr/>
        <a:lstStyle/>
        <a:p>
          <a:endParaRPr lang="en-US"/>
        </a:p>
      </dgm:t>
    </dgm:pt>
    <dgm:pt modelId="{E06A9B34-62A2-4226-9B2E-B8E8E77EDCE6}" type="pres">
      <dgm:prSet presAssocID="{06291129-C7D8-4E37-A25F-AFFE35731BB3}" presName="linear" presStyleCnt="0">
        <dgm:presLayoutVars>
          <dgm:animLvl val="lvl"/>
          <dgm:resizeHandles val="exact"/>
        </dgm:presLayoutVars>
      </dgm:prSet>
      <dgm:spPr/>
    </dgm:pt>
    <dgm:pt modelId="{6257EF4B-E947-4C6E-AFC2-12097A954954}" type="pres">
      <dgm:prSet presAssocID="{D7C748BA-1FC6-48C9-8A1C-41197B6AF32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A34F30-C47F-49A1-B9FC-82FEE170E347}" type="pres">
      <dgm:prSet presAssocID="{06FEA44E-FEBB-41BB-B03C-9A1F30381D38}" presName="spacer" presStyleCnt="0"/>
      <dgm:spPr/>
    </dgm:pt>
    <dgm:pt modelId="{5578F3AA-6B4F-403D-BE2E-01500FDB12FE}" type="pres">
      <dgm:prSet presAssocID="{C79D8B3E-6260-4264-A984-CF53FD5F9A4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8995C5F-8E73-43D1-8A9A-C00E6076D42C}" type="pres">
      <dgm:prSet presAssocID="{93A28784-9FD3-41F0-B6C7-2359248B60D1}" presName="spacer" presStyleCnt="0"/>
      <dgm:spPr/>
    </dgm:pt>
    <dgm:pt modelId="{A09A3FAE-CD24-4F8A-B4A0-4041AB8FC958}" type="pres">
      <dgm:prSet presAssocID="{F86FAF42-226E-4D91-A426-C1E0580502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E9A0DD-9D27-423E-A206-E95A82C7C0AA}" type="pres">
      <dgm:prSet presAssocID="{2F3A6C20-33F1-4F88-8546-C0EB24A80136}" presName="spacer" presStyleCnt="0"/>
      <dgm:spPr/>
    </dgm:pt>
    <dgm:pt modelId="{EC126098-283B-4C5A-A3F2-72891C434FD5}" type="pres">
      <dgm:prSet presAssocID="{88E0EF27-8139-4EEA-AD56-4724D267148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712363A-A692-4C7E-8881-9D73EBD3DAD2}" type="presOf" srcId="{C79D8B3E-6260-4264-A984-CF53FD5F9A43}" destId="{5578F3AA-6B4F-403D-BE2E-01500FDB12FE}" srcOrd="0" destOrd="0" presId="urn:microsoft.com/office/officeart/2005/8/layout/vList2"/>
    <dgm:cxn modelId="{A3BAEE5D-F1D7-4D49-AEE0-91CBE68080F0}" type="presOf" srcId="{F86FAF42-226E-4D91-A426-C1E058050294}" destId="{A09A3FAE-CD24-4F8A-B4A0-4041AB8FC958}" srcOrd="0" destOrd="0" presId="urn:microsoft.com/office/officeart/2005/8/layout/vList2"/>
    <dgm:cxn modelId="{B6006366-0822-45E5-88D1-C94141ECD24C}" srcId="{06291129-C7D8-4E37-A25F-AFFE35731BB3}" destId="{C79D8B3E-6260-4264-A984-CF53FD5F9A43}" srcOrd="1" destOrd="0" parTransId="{C2CAB4DA-089F-48B5-B2E2-98880F1C39C9}" sibTransId="{93A28784-9FD3-41F0-B6C7-2359248B60D1}"/>
    <dgm:cxn modelId="{5C95FE78-56DE-4244-A3C0-1BE09ABF3711}" srcId="{06291129-C7D8-4E37-A25F-AFFE35731BB3}" destId="{88E0EF27-8139-4EEA-AD56-4724D267148B}" srcOrd="3" destOrd="0" parTransId="{3C863001-2C36-42F1-9E13-43AA6C408B29}" sibTransId="{729FDFBA-5321-4E6C-8C15-5E00DD4DFCE9}"/>
    <dgm:cxn modelId="{5A5FD284-D10C-4BDD-BBE0-4406FE1B8B73}" type="presOf" srcId="{88E0EF27-8139-4EEA-AD56-4724D267148B}" destId="{EC126098-283B-4C5A-A3F2-72891C434FD5}" srcOrd="0" destOrd="0" presId="urn:microsoft.com/office/officeart/2005/8/layout/vList2"/>
    <dgm:cxn modelId="{458BE099-8D72-4EB1-A761-6DE88FB54B30}" srcId="{06291129-C7D8-4E37-A25F-AFFE35731BB3}" destId="{D7C748BA-1FC6-48C9-8A1C-41197B6AF32C}" srcOrd="0" destOrd="0" parTransId="{25C3E373-4C67-4F01-9295-5FD30C142D3D}" sibTransId="{06FEA44E-FEBB-41BB-B03C-9A1F30381D38}"/>
    <dgm:cxn modelId="{147967B7-EEAB-435B-93F5-6FDD3B620158}" srcId="{06291129-C7D8-4E37-A25F-AFFE35731BB3}" destId="{F86FAF42-226E-4D91-A426-C1E058050294}" srcOrd="2" destOrd="0" parTransId="{63F8804C-A7CC-400B-9F6A-8C2150E030B7}" sibTransId="{2F3A6C20-33F1-4F88-8546-C0EB24A80136}"/>
    <dgm:cxn modelId="{4F7948CD-32D5-4A89-A81D-87E75A8A1480}" type="presOf" srcId="{D7C748BA-1FC6-48C9-8A1C-41197B6AF32C}" destId="{6257EF4B-E947-4C6E-AFC2-12097A954954}" srcOrd="0" destOrd="0" presId="urn:microsoft.com/office/officeart/2005/8/layout/vList2"/>
    <dgm:cxn modelId="{5886A4FC-42B8-4B3D-B04F-DFC55AC89E6B}" type="presOf" srcId="{06291129-C7D8-4E37-A25F-AFFE35731BB3}" destId="{E06A9B34-62A2-4226-9B2E-B8E8E77EDCE6}" srcOrd="0" destOrd="0" presId="urn:microsoft.com/office/officeart/2005/8/layout/vList2"/>
    <dgm:cxn modelId="{BA6AA424-E1C9-4B01-B2BC-8C8E3EEE82D2}" type="presParOf" srcId="{E06A9B34-62A2-4226-9B2E-B8E8E77EDCE6}" destId="{6257EF4B-E947-4C6E-AFC2-12097A954954}" srcOrd="0" destOrd="0" presId="urn:microsoft.com/office/officeart/2005/8/layout/vList2"/>
    <dgm:cxn modelId="{6F9F35B3-8A0B-4587-B410-1BD5CF35407B}" type="presParOf" srcId="{E06A9B34-62A2-4226-9B2E-B8E8E77EDCE6}" destId="{1EA34F30-C47F-49A1-B9FC-82FEE170E347}" srcOrd="1" destOrd="0" presId="urn:microsoft.com/office/officeart/2005/8/layout/vList2"/>
    <dgm:cxn modelId="{FBDA740E-A429-454D-BF8B-2BD5D31C784E}" type="presParOf" srcId="{E06A9B34-62A2-4226-9B2E-B8E8E77EDCE6}" destId="{5578F3AA-6B4F-403D-BE2E-01500FDB12FE}" srcOrd="2" destOrd="0" presId="urn:microsoft.com/office/officeart/2005/8/layout/vList2"/>
    <dgm:cxn modelId="{07260CF8-CFF7-452C-8A39-C84138F50CA1}" type="presParOf" srcId="{E06A9B34-62A2-4226-9B2E-B8E8E77EDCE6}" destId="{38995C5F-8E73-43D1-8A9A-C00E6076D42C}" srcOrd="3" destOrd="0" presId="urn:microsoft.com/office/officeart/2005/8/layout/vList2"/>
    <dgm:cxn modelId="{C5A9CAF7-7230-4C0D-88DA-DE36D5AD5BE4}" type="presParOf" srcId="{E06A9B34-62A2-4226-9B2E-B8E8E77EDCE6}" destId="{A09A3FAE-CD24-4F8A-B4A0-4041AB8FC958}" srcOrd="4" destOrd="0" presId="urn:microsoft.com/office/officeart/2005/8/layout/vList2"/>
    <dgm:cxn modelId="{EA09C1BD-E81A-4622-886F-81456E15615D}" type="presParOf" srcId="{E06A9B34-62A2-4226-9B2E-B8E8E77EDCE6}" destId="{61E9A0DD-9D27-423E-A206-E95A82C7C0AA}" srcOrd="5" destOrd="0" presId="urn:microsoft.com/office/officeart/2005/8/layout/vList2"/>
    <dgm:cxn modelId="{BFB4A977-FC6B-41E4-9666-0880C29F6E4B}" type="presParOf" srcId="{E06A9B34-62A2-4226-9B2E-B8E8E77EDCE6}" destId="{EC126098-283B-4C5A-A3F2-72891C434F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E5EAB7-388F-4898-864E-4F1B3A0120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B54EEB-D2DC-4B8B-A701-EEFCDC63B084}">
      <dgm:prSet/>
      <dgm:spPr/>
      <dgm:t>
        <a:bodyPr/>
        <a:lstStyle/>
        <a:p>
          <a:r>
            <a:rPr lang="pl-PL"/>
            <a:t>Orthorectification is the process of correcting a remote sensing image so that the physical scale across the image is uniform</a:t>
          </a:r>
          <a:endParaRPr lang="en-US"/>
        </a:p>
      </dgm:t>
    </dgm:pt>
    <dgm:pt modelId="{819C1294-D401-45D7-9B70-2A0F15DC9406}" type="parTrans" cxnId="{ED89C6F2-392A-4364-BB1F-C049D9554E52}">
      <dgm:prSet/>
      <dgm:spPr/>
      <dgm:t>
        <a:bodyPr/>
        <a:lstStyle/>
        <a:p>
          <a:endParaRPr lang="en-US"/>
        </a:p>
      </dgm:t>
    </dgm:pt>
    <dgm:pt modelId="{02FF7041-D233-4F5B-8782-A7E9F28E38D7}" type="sibTrans" cxnId="{ED89C6F2-392A-4364-BB1F-C049D9554E52}">
      <dgm:prSet/>
      <dgm:spPr/>
      <dgm:t>
        <a:bodyPr/>
        <a:lstStyle/>
        <a:p>
          <a:endParaRPr lang="en-US"/>
        </a:p>
      </dgm:t>
    </dgm:pt>
    <dgm:pt modelId="{01EB7C13-4323-40FB-97B9-A252E41F971B}">
      <dgm:prSet/>
      <dgm:spPr/>
      <dgm:t>
        <a:bodyPr/>
        <a:lstStyle/>
        <a:p>
          <a:r>
            <a:rPr lang="pl-PL"/>
            <a:t>This is known problem, fast algorithms exist</a:t>
          </a:r>
          <a:endParaRPr lang="en-US"/>
        </a:p>
      </dgm:t>
    </dgm:pt>
    <dgm:pt modelId="{BF2FC661-938B-4A02-8AAB-CE042B8FAB5E}" type="parTrans" cxnId="{1770259B-9267-4110-88D1-80F99595EFF7}">
      <dgm:prSet/>
      <dgm:spPr/>
      <dgm:t>
        <a:bodyPr/>
        <a:lstStyle/>
        <a:p>
          <a:endParaRPr lang="en-US"/>
        </a:p>
      </dgm:t>
    </dgm:pt>
    <dgm:pt modelId="{91C8EE43-3382-45B8-ACE3-6D36DEB88C46}" type="sibTrans" cxnId="{1770259B-9267-4110-88D1-80F99595EFF7}">
      <dgm:prSet/>
      <dgm:spPr/>
      <dgm:t>
        <a:bodyPr/>
        <a:lstStyle/>
        <a:p>
          <a:endParaRPr lang="en-US"/>
        </a:p>
      </dgm:t>
    </dgm:pt>
    <dgm:pt modelId="{9C09F1C7-AC32-4916-A3D2-61A8D0293202}">
      <dgm:prSet/>
      <dgm:spPr/>
      <dgm:t>
        <a:bodyPr/>
        <a:lstStyle/>
        <a:p>
          <a:r>
            <a:rPr lang="pl-PL"/>
            <a:t>Orthorectification should not pose an issue</a:t>
          </a:r>
          <a:endParaRPr lang="en-US"/>
        </a:p>
      </dgm:t>
    </dgm:pt>
    <dgm:pt modelId="{2872FE06-788A-409D-8D9D-EAE9953845CB}" type="parTrans" cxnId="{306C5502-1132-48E6-AC69-20C7D85C3893}">
      <dgm:prSet/>
      <dgm:spPr/>
      <dgm:t>
        <a:bodyPr/>
        <a:lstStyle/>
        <a:p>
          <a:endParaRPr lang="en-US"/>
        </a:p>
      </dgm:t>
    </dgm:pt>
    <dgm:pt modelId="{18484014-1511-4CB4-8993-5B183DBD573F}" type="sibTrans" cxnId="{306C5502-1132-48E6-AC69-20C7D85C3893}">
      <dgm:prSet/>
      <dgm:spPr/>
      <dgm:t>
        <a:bodyPr/>
        <a:lstStyle/>
        <a:p>
          <a:endParaRPr lang="en-US"/>
        </a:p>
      </dgm:t>
    </dgm:pt>
    <dgm:pt modelId="{94E9F5D4-8B1A-469D-B0B0-B9642C7E5121}" type="pres">
      <dgm:prSet presAssocID="{61E5EAB7-388F-4898-864E-4F1B3A0120C4}" presName="vert0" presStyleCnt="0">
        <dgm:presLayoutVars>
          <dgm:dir/>
          <dgm:animOne val="branch"/>
          <dgm:animLvl val="lvl"/>
        </dgm:presLayoutVars>
      </dgm:prSet>
      <dgm:spPr/>
    </dgm:pt>
    <dgm:pt modelId="{0C92C11F-1962-4ADC-8DE6-E80AE7DBEF7B}" type="pres">
      <dgm:prSet presAssocID="{BEB54EEB-D2DC-4B8B-A701-EEFCDC63B084}" presName="thickLine" presStyleLbl="alignNode1" presStyleIdx="0" presStyleCnt="3"/>
      <dgm:spPr/>
    </dgm:pt>
    <dgm:pt modelId="{ADF6DC00-6BBD-4DEE-A533-5C7CC502D84C}" type="pres">
      <dgm:prSet presAssocID="{BEB54EEB-D2DC-4B8B-A701-EEFCDC63B084}" presName="horz1" presStyleCnt="0"/>
      <dgm:spPr/>
    </dgm:pt>
    <dgm:pt modelId="{FD72DF79-EF95-400E-AD1E-7B153FC8E822}" type="pres">
      <dgm:prSet presAssocID="{BEB54EEB-D2DC-4B8B-A701-EEFCDC63B084}" presName="tx1" presStyleLbl="revTx" presStyleIdx="0" presStyleCnt="3"/>
      <dgm:spPr/>
    </dgm:pt>
    <dgm:pt modelId="{E00B02A0-961A-49E2-B88B-69803EE977A8}" type="pres">
      <dgm:prSet presAssocID="{BEB54EEB-D2DC-4B8B-A701-EEFCDC63B084}" presName="vert1" presStyleCnt="0"/>
      <dgm:spPr/>
    </dgm:pt>
    <dgm:pt modelId="{4FE91462-F09D-4E67-8815-B33D5A431346}" type="pres">
      <dgm:prSet presAssocID="{01EB7C13-4323-40FB-97B9-A252E41F971B}" presName="thickLine" presStyleLbl="alignNode1" presStyleIdx="1" presStyleCnt="3"/>
      <dgm:spPr/>
    </dgm:pt>
    <dgm:pt modelId="{DA59A396-F587-453E-93D3-EE59023B5FEE}" type="pres">
      <dgm:prSet presAssocID="{01EB7C13-4323-40FB-97B9-A252E41F971B}" presName="horz1" presStyleCnt="0"/>
      <dgm:spPr/>
    </dgm:pt>
    <dgm:pt modelId="{F5AA69BD-A24F-429F-A734-0C4F072E89F8}" type="pres">
      <dgm:prSet presAssocID="{01EB7C13-4323-40FB-97B9-A252E41F971B}" presName="tx1" presStyleLbl="revTx" presStyleIdx="1" presStyleCnt="3"/>
      <dgm:spPr/>
    </dgm:pt>
    <dgm:pt modelId="{401477AA-F710-4BB5-A378-E610E77BF3B5}" type="pres">
      <dgm:prSet presAssocID="{01EB7C13-4323-40FB-97B9-A252E41F971B}" presName="vert1" presStyleCnt="0"/>
      <dgm:spPr/>
    </dgm:pt>
    <dgm:pt modelId="{4DC6A165-F618-4BA2-A888-AF32C71D4BC9}" type="pres">
      <dgm:prSet presAssocID="{9C09F1C7-AC32-4916-A3D2-61A8D0293202}" presName="thickLine" presStyleLbl="alignNode1" presStyleIdx="2" presStyleCnt="3"/>
      <dgm:spPr/>
    </dgm:pt>
    <dgm:pt modelId="{24A76A0C-59BD-4930-9B5A-6F60392895D1}" type="pres">
      <dgm:prSet presAssocID="{9C09F1C7-AC32-4916-A3D2-61A8D0293202}" presName="horz1" presStyleCnt="0"/>
      <dgm:spPr/>
    </dgm:pt>
    <dgm:pt modelId="{A686492A-2A84-41CA-860E-744F6F0C185A}" type="pres">
      <dgm:prSet presAssocID="{9C09F1C7-AC32-4916-A3D2-61A8D0293202}" presName="tx1" presStyleLbl="revTx" presStyleIdx="2" presStyleCnt="3"/>
      <dgm:spPr/>
    </dgm:pt>
    <dgm:pt modelId="{4D24D6C4-F0DB-45CE-AC72-C31CE0E2D5B1}" type="pres">
      <dgm:prSet presAssocID="{9C09F1C7-AC32-4916-A3D2-61A8D0293202}" presName="vert1" presStyleCnt="0"/>
      <dgm:spPr/>
    </dgm:pt>
  </dgm:ptLst>
  <dgm:cxnLst>
    <dgm:cxn modelId="{306C5502-1132-48E6-AC69-20C7D85C3893}" srcId="{61E5EAB7-388F-4898-864E-4F1B3A0120C4}" destId="{9C09F1C7-AC32-4916-A3D2-61A8D0293202}" srcOrd="2" destOrd="0" parTransId="{2872FE06-788A-409D-8D9D-EAE9953845CB}" sibTransId="{18484014-1511-4CB4-8993-5B183DBD573F}"/>
    <dgm:cxn modelId="{DED7FB4C-B5FB-4025-B14E-4E04B6929CF6}" type="presOf" srcId="{BEB54EEB-D2DC-4B8B-A701-EEFCDC63B084}" destId="{FD72DF79-EF95-400E-AD1E-7B153FC8E822}" srcOrd="0" destOrd="0" presId="urn:microsoft.com/office/officeart/2008/layout/LinedList"/>
    <dgm:cxn modelId="{2523E056-E921-41A0-B7EB-172EB309FAFE}" type="presOf" srcId="{9C09F1C7-AC32-4916-A3D2-61A8D0293202}" destId="{A686492A-2A84-41CA-860E-744F6F0C185A}" srcOrd="0" destOrd="0" presId="urn:microsoft.com/office/officeart/2008/layout/LinedList"/>
    <dgm:cxn modelId="{1770259B-9267-4110-88D1-80F99595EFF7}" srcId="{61E5EAB7-388F-4898-864E-4F1B3A0120C4}" destId="{01EB7C13-4323-40FB-97B9-A252E41F971B}" srcOrd="1" destOrd="0" parTransId="{BF2FC661-938B-4A02-8AAB-CE042B8FAB5E}" sibTransId="{91C8EE43-3382-45B8-ACE3-6D36DEB88C46}"/>
    <dgm:cxn modelId="{19686AA3-22AD-4573-B252-F8F7509161BD}" type="presOf" srcId="{01EB7C13-4323-40FB-97B9-A252E41F971B}" destId="{F5AA69BD-A24F-429F-A734-0C4F072E89F8}" srcOrd="0" destOrd="0" presId="urn:microsoft.com/office/officeart/2008/layout/LinedList"/>
    <dgm:cxn modelId="{A963D5AA-D1F8-484B-B46F-F46BB4A01E33}" type="presOf" srcId="{61E5EAB7-388F-4898-864E-4F1B3A0120C4}" destId="{94E9F5D4-8B1A-469D-B0B0-B9642C7E5121}" srcOrd="0" destOrd="0" presId="urn:microsoft.com/office/officeart/2008/layout/LinedList"/>
    <dgm:cxn modelId="{ED89C6F2-392A-4364-BB1F-C049D9554E52}" srcId="{61E5EAB7-388F-4898-864E-4F1B3A0120C4}" destId="{BEB54EEB-D2DC-4B8B-A701-EEFCDC63B084}" srcOrd="0" destOrd="0" parTransId="{819C1294-D401-45D7-9B70-2A0F15DC9406}" sibTransId="{02FF7041-D233-4F5B-8782-A7E9F28E38D7}"/>
    <dgm:cxn modelId="{ADC3B1E7-F235-4C6A-9510-650644AC7681}" type="presParOf" srcId="{94E9F5D4-8B1A-469D-B0B0-B9642C7E5121}" destId="{0C92C11F-1962-4ADC-8DE6-E80AE7DBEF7B}" srcOrd="0" destOrd="0" presId="urn:microsoft.com/office/officeart/2008/layout/LinedList"/>
    <dgm:cxn modelId="{B7DBFE40-9930-41C5-8CD3-AC029A7C4529}" type="presParOf" srcId="{94E9F5D4-8B1A-469D-B0B0-B9642C7E5121}" destId="{ADF6DC00-6BBD-4DEE-A533-5C7CC502D84C}" srcOrd="1" destOrd="0" presId="urn:microsoft.com/office/officeart/2008/layout/LinedList"/>
    <dgm:cxn modelId="{7FB450F6-15D8-4A56-954D-BD0A92824F52}" type="presParOf" srcId="{ADF6DC00-6BBD-4DEE-A533-5C7CC502D84C}" destId="{FD72DF79-EF95-400E-AD1E-7B153FC8E822}" srcOrd="0" destOrd="0" presId="urn:microsoft.com/office/officeart/2008/layout/LinedList"/>
    <dgm:cxn modelId="{AEBC148A-33F9-4300-BDDA-5D08D98E801A}" type="presParOf" srcId="{ADF6DC00-6BBD-4DEE-A533-5C7CC502D84C}" destId="{E00B02A0-961A-49E2-B88B-69803EE977A8}" srcOrd="1" destOrd="0" presId="urn:microsoft.com/office/officeart/2008/layout/LinedList"/>
    <dgm:cxn modelId="{1EF363F9-4370-46BC-B3E1-9B9B4FB099F0}" type="presParOf" srcId="{94E9F5D4-8B1A-469D-B0B0-B9642C7E5121}" destId="{4FE91462-F09D-4E67-8815-B33D5A431346}" srcOrd="2" destOrd="0" presId="urn:microsoft.com/office/officeart/2008/layout/LinedList"/>
    <dgm:cxn modelId="{997275EA-ABD9-4AAF-B02E-A5333036801C}" type="presParOf" srcId="{94E9F5D4-8B1A-469D-B0B0-B9642C7E5121}" destId="{DA59A396-F587-453E-93D3-EE59023B5FEE}" srcOrd="3" destOrd="0" presId="urn:microsoft.com/office/officeart/2008/layout/LinedList"/>
    <dgm:cxn modelId="{73FB041D-A63D-4FDB-9643-41F27481EA1C}" type="presParOf" srcId="{DA59A396-F587-453E-93D3-EE59023B5FEE}" destId="{F5AA69BD-A24F-429F-A734-0C4F072E89F8}" srcOrd="0" destOrd="0" presId="urn:microsoft.com/office/officeart/2008/layout/LinedList"/>
    <dgm:cxn modelId="{F3C1969F-7863-454E-8986-0097AD1209B2}" type="presParOf" srcId="{DA59A396-F587-453E-93D3-EE59023B5FEE}" destId="{401477AA-F710-4BB5-A378-E610E77BF3B5}" srcOrd="1" destOrd="0" presId="urn:microsoft.com/office/officeart/2008/layout/LinedList"/>
    <dgm:cxn modelId="{A5387D70-508E-4CB6-94BD-2E1F8E33D74D}" type="presParOf" srcId="{94E9F5D4-8B1A-469D-B0B0-B9642C7E5121}" destId="{4DC6A165-F618-4BA2-A888-AF32C71D4BC9}" srcOrd="4" destOrd="0" presId="urn:microsoft.com/office/officeart/2008/layout/LinedList"/>
    <dgm:cxn modelId="{BDCB3DE4-181E-478C-AFA1-DCCFE7F102EC}" type="presParOf" srcId="{94E9F5D4-8B1A-469D-B0B0-B9642C7E5121}" destId="{24A76A0C-59BD-4930-9B5A-6F60392895D1}" srcOrd="5" destOrd="0" presId="urn:microsoft.com/office/officeart/2008/layout/LinedList"/>
    <dgm:cxn modelId="{06F7D87B-F835-41AD-9CBB-CF7FA9E056E3}" type="presParOf" srcId="{24A76A0C-59BD-4930-9B5A-6F60392895D1}" destId="{A686492A-2A84-41CA-860E-744F6F0C185A}" srcOrd="0" destOrd="0" presId="urn:microsoft.com/office/officeart/2008/layout/LinedList"/>
    <dgm:cxn modelId="{ABA792D4-4C19-4A8F-B270-7CDE2D8DA68D}" type="presParOf" srcId="{24A76A0C-59BD-4930-9B5A-6F60392895D1}" destId="{4D24D6C4-F0DB-45CE-AC72-C31CE0E2D5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42FCA-4F3E-426A-B32C-717CBEADC09D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C194E-EBCA-4342-8090-044665C326E6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5AD91-77F2-455E-9EDF-4A4E0363D653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Sentinel-2 data offers a resolution of 10m x 10m</a:t>
          </a:r>
          <a:endParaRPr lang="en-US" sz="2300" kern="1200"/>
        </a:p>
      </dsp:txBody>
      <dsp:txXfrm>
        <a:off x="1844034" y="682"/>
        <a:ext cx="4401230" cy="1596566"/>
      </dsp:txXfrm>
    </dsp:sp>
    <dsp:sp modelId="{B6F66C01-EF34-474C-85D3-F446AE17D375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6ECA5-71F9-4BD7-AC84-62447CA64C88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8FCA-21D1-4619-96CA-E6EB4BDAB000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The data for the area of Poland is approximately 25GB in size which is far more than we need</a:t>
          </a:r>
          <a:endParaRPr lang="en-US" sz="2300" kern="1200"/>
        </a:p>
      </dsp:txBody>
      <dsp:txXfrm>
        <a:off x="1844034" y="1996390"/>
        <a:ext cx="4401230" cy="1596566"/>
      </dsp:txXfrm>
    </dsp:sp>
    <dsp:sp modelId="{A52B1B70-9A77-4CFF-8C87-DFE449E3AA77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00DA0-E014-41BF-B42A-2395E0EB3B4C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D9805-F9FD-4923-BCF1-8C0AD9DA9DE5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Memory capacity should not pose an issue</a:t>
          </a:r>
          <a:endParaRPr lang="en-US" sz="2300" kern="1200"/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7EF4B-E947-4C6E-AFC2-12097A954954}">
      <dsp:nvSpPr>
        <dsp:cNvPr id="0" name=""/>
        <dsp:cNvSpPr/>
      </dsp:nvSpPr>
      <dsp:spPr>
        <a:xfrm>
          <a:off x="0" y="326660"/>
          <a:ext cx="6666833" cy="115478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Our pattern matching algorithm, in a situation similar to reality, achieves an execution time of less than 0.03 seconds executed on a single core working at 3.4GHz</a:t>
          </a:r>
          <a:endParaRPr lang="en-US" sz="2100" kern="1200"/>
        </a:p>
      </dsp:txBody>
      <dsp:txXfrm>
        <a:off x="56372" y="383032"/>
        <a:ext cx="6554089" cy="1042045"/>
      </dsp:txXfrm>
    </dsp:sp>
    <dsp:sp modelId="{5578F3AA-6B4F-403D-BE2E-01500FDB12FE}">
      <dsp:nvSpPr>
        <dsp:cNvPr id="0" name=""/>
        <dsp:cNvSpPr/>
      </dsp:nvSpPr>
      <dsp:spPr>
        <a:xfrm>
          <a:off x="0" y="1541930"/>
          <a:ext cx="6666833" cy="1154789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Time execution can be improved when deployed on Tensor Processing Unit perfectly suited for parallel applications</a:t>
          </a:r>
          <a:endParaRPr lang="en-US" sz="2100" kern="1200"/>
        </a:p>
      </dsp:txBody>
      <dsp:txXfrm>
        <a:off x="56372" y="1598302"/>
        <a:ext cx="6554089" cy="1042045"/>
      </dsp:txXfrm>
    </dsp:sp>
    <dsp:sp modelId="{A09A3FAE-CD24-4F8A-B4A0-4041AB8FC958}">
      <dsp:nvSpPr>
        <dsp:cNvPr id="0" name=""/>
        <dsp:cNvSpPr/>
      </dsp:nvSpPr>
      <dsp:spPr>
        <a:xfrm>
          <a:off x="0" y="2757200"/>
          <a:ext cx="6666833" cy="1154789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Raspberry Pi 5 with AI module can provide up to 25 TOPS and Jetson Nano up to 40 TOPS</a:t>
          </a:r>
          <a:endParaRPr lang="en-US" sz="2100" kern="1200"/>
        </a:p>
      </dsp:txBody>
      <dsp:txXfrm>
        <a:off x="56372" y="2813572"/>
        <a:ext cx="6554089" cy="1042045"/>
      </dsp:txXfrm>
    </dsp:sp>
    <dsp:sp modelId="{EC126098-283B-4C5A-A3F2-72891C434FD5}">
      <dsp:nvSpPr>
        <dsp:cNvPr id="0" name=""/>
        <dsp:cNvSpPr/>
      </dsp:nvSpPr>
      <dsp:spPr>
        <a:xfrm>
          <a:off x="0" y="3972470"/>
          <a:ext cx="6666833" cy="115478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The energy consumption and size of the controller should not pose an issue for large and medium-sized drones</a:t>
          </a:r>
          <a:endParaRPr lang="en-US" sz="2100" kern="1200"/>
        </a:p>
      </dsp:txBody>
      <dsp:txXfrm>
        <a:off x="56372" y="4028842"/>
        <a:ext cx="6554089" cy="1042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2C11F-1962-4ADC-8DE6-E80AE7DBEF7B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2DF79-EF95-400E-AD1E-7B153FC8E822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Orthorectification is the process of correcting a remote sensing image so that the physical scale across the image is uniform</a:t>
          </a:r>
          <a:endParaRPr lang="en-US" sz="2900" kern="1200"/>
        </a:p>
      </dsp:txBody>
      <dsp:txXfrm>
        <a:off x="0" y="2124"/>
        <a:ext cx="10515600" cy="1449029"/>
      </dsp:txXfrm>
    </dsp:sp>
    <dsp:sp modelId="{4FE91462-F09D-4E67-8815-B33D5A43134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A69BD-A24F-429F-A734-0C4F072E89F8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This is known problem, fast algorithms exist</a:t>
          </a:r>
          <a:endParaRPr lang="en-US" sz="2900" kern="1200"/>
        </a:p>
      </dsp:txBody>
      <dsp:txXfrm>
        <a:off x="0" y="1451154"/>
        <a:ext cx="10515600" cy="1449029"/>
      </dsp:txXfrm>
    </dsp:sp>
    <dsp:sp modelId="{4DC6A165-F618-4BA2-A888-AF32C71D4BC9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6492A-2A84-41CA-860E-744F6F0C185A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Orthorectification should not pose an issue</a:t>
          </a:r>
          <a:endParaRPr lang="en-US" sz="2900" kern="1200"/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94682D-F0B9-D4A8-65B5-CAE3A799F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A2AE581-985E-58E0-A4D3-ED704F45C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1D6FF5-1907-51E0-3464-762AA3B0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3110A8-243E-0B1D-4C1B-5955EABF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EEC06E-18B2-58A3-A40C-B659C998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87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05B924-434E-3962-5772-2859EDD1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0E4E829-2425-54A8-7A45-12C7DC78F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F978A6-E38B-5E00-4D8D-52720E6A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B9267A-B39F-2E8A-6AC6-102CBD47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CAB679-96E0-CF45-6848-89C93065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402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742F644-0C8F-E3A8-37D0-3925514F6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32D6894-FF12-0100-AAE2-D47F0CAE3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49BEFC6-C003-FF84-3E98-1D596B9B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D20ED02-B603-66B1-DDFA-218A2D37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6380E02-EB0E-861B-C009-AC346DDB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658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FA2088-1876-720D-3FCD-B506496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996B74-68FC-B04F-7F5D-098DA903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13CFC9-2CF7-563D-9854-44A474C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086EEE6-753D-0C70-234F-41978CAF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3FAB3FD-88AA-7B31-2833-CD51322C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515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7B3172-44E5-08C5-011B-118D3D8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8C0B7A-CAB8-BB9C-0ED2-45F2F2FC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DBD3FFF-774C-C150-9E0B-73315BF7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1504E0-67DC-4D93-F32D-A8B76DAF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0B1BB3-42A8-9058-B5F7-462CDB98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518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43583-71CF-1CA0-F507-EF91F163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8A61F9-9DF0-E1D6-71EA-FE9AB09C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E13AA2C-AD8A-C2CE-1785-6D1113FEF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F55B5B-EF2E-72A5-348A-5E4369C2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057B923-AA53-E9A7-4D5B-8BA2AE73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090B234-C074-0EA6-2D74-6B6CA840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31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78CAC5-1EC2-7F24-2143-3D77E63C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39B276-17D3-DF68-E2A7-69CA9B9E1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70E546-FD8C-EF04-5C83-70B50CF1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C5E2730-896C-8570-5AC0-2393ABE81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A40E69E-062C-3242-75AC-CADFE77AF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E22BD6C-2E4C-8470-26EB-CCFF1F0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9B8EB57-9FB6-740C-722B-0EF3A68A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B160306-C4CC-86CA-67F5-A765FF19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186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E7A12C-5F87-27B2-558E-D076B007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C7BFAF4-8ECE-FBA1-72F2-612D8A84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C35775A-FCA1-2175-5448-D48FCF97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3EE0832-71E6-619A-D5A1-74C38EAF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578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3F4F59D-CE09-C0D3-3A42-8C5952F7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24A3E86-E7D1-020D-BF16-0F02BC88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0F59AE-054C-A261-BDB1-4A6AE3EF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931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31CC96-F605-F843-5430-551EFAE4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DDE6B8-515E-B8A7-EB96-7AA2E0700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E0810CC-FB6E-8DE4-3ABE-44FC459D7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4288C7-2F30-B253-D9EC-9D7521AC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356AF75-DF2E-9CDF-033C-FA7C6D4C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5E12370-DCF8-2759-4740-E9A246FE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599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F11324-84F8-8692-31F9-4CFB7F65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0E0A316-51E9-7962-5830-17573C227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9C65FCF-5038-FFA7-76FD-076B2DFCB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A8C8C19-F21A-5EA2-D274-5B75A78D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35C2EAE-D1E8-D6B1-C20C-38D0380B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2EBEEBE-7D9C-7C2C-F668-57A0C00D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0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EC65260-5688-4A1E-7642-CDD98BE5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5F8FAE-1465-A475-4071-60ECF598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702CA8-6B61-DC9B-3FA0-791F57810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B5824-86C6-E94E-BF49-CD84FA4F4368}" type="datetimeFigureOut">
              <a:rPr lang="pl-PL" smtClean="0"/>
              <a:t>24.11.2024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6958FA-94CF-701E-CB18-48763433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128C068-49F7-9623-157D-BD288E274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706110-939E-0843-9D95-234ACA8FC3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044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Obraz 19" descr="Obraz zawierający tekst, ilustracja, design&#10;&#10;Opis wygenerowany automatycznie">
            <a:extLst>
              <a:ext uri="{FF2B5EF4-FFF2-40B4-BE49-F238E27FC236}">
                <a16:creationId xmlns:a16="http://schemas.microsoft.com/office/drawing/2014/main" id="{81DAF689-391A-368F-E923-E8DCEC30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68" b="16750"/>
          <a:stretch/>
        </p:blipFill>
        <p:spPr>
          <a:xfrm>
            <a:off x="2328099" y="1199848"/>
            <a:ext cx="7523707" cy="4603447"/>
          </a:xfrm>
          <a:prstGeom prst="rect">
            <a:avLst/>
          </a:prstGeom>
          <a:ln>
            <a:noFill/>
          </a:ln>
        </p:spPr>
      </p:pic>
      <p:sp>
        <p:nvSpPr>
          <p:cNvPr id="43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EF7AF18-0576-EDA3-555C-924EEAC9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encourage you to ask questions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braz zawierający tekst, design, ilustracja&#10;&#10;Opis wygenerowany automatycznie">
            <a:extLst>
              <a:ext uri="{FF2B5EF4-FFF2-40B4-BE49-F238E27FC236}">
                <a16:creationId xmlns:a16="http://schemas.microsoft.com/office/drawing/2014/main" id="{D7CB562E-769E-726C-99CB-4B34C809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407387-53A9-C668-F31E-0FDBC091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l-PL" sz="6200"/>
              <a:t>Memory complexity</a:t>
            </a: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Symbol zastępczy zawartości 2">
            <a:extLst>
              <a:ext uri="{FF2B5EF4-FFF2-40B4-BE49-F238E27FC236}">
                <a16:creationId xmlns:a16="http://schemas.microsoft.com/office/drawing/2014/main" id="{740C107B-8B42-26DF-8C31-C9E06EF5E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6905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65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BACBAD-2170-7A85-1270-8DBC46AD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pl-PL" sz="3700">
                <a:solidFill>
                  <a:srgbClr val="FFFFFF"/>
                </a:solidFill>
              </a:rPr>
              <a:t>Computational complexity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64D76FF-86C9-8067-ACBA-C5BF9C61F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0585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08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braz zawierający Fotografia lotnicza, na wolnym powietrzu, trawa, Widok z lotu ptaka&#10;&#10;Opis wygenerowany automatycznie">
            <a:extLst>
              <a:ext uri="{FF2B5EF4-FFF2-40B4-BE49-F238E27FC236}">
                <a16:creationId xmlns:a16="http://schemas.microsoft.com/office/drawing/2014/main" id="{747F629B-68FF-942F-FB2A-CE84630C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473636E-AF5F-414F-49DF-2CD04FA8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Flight altitude</a:t>
            </a:r>
            <a:b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View from the 500 meters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5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6A222E-EEE3-48B2-B4C5-AB97294B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Orthorectification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1553DDF-4F50-EBDF-4162-3787BC9378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662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4C274D-F23D-01AC-8EFB-4E4222FD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060" y="5514834"/>
            <a:ext cx="7395882" cy="7398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Rapidly growing branch of military</a:t>
            </a:r>
          </a:p>
        </p:txBody>
      </p:sp>
      <p:pic>
        <p:nvPicPr>
          <p:cNvPr id="1026" name="Picture 2" descr="Drones are Transforming the Battlefield in Ukraine But in an Evolutionary  Fashion - War on the Rocks">
            <a:extLst>
              <a:ext uri="{FF2B5EF4-FFF2-40B4-BE49-F238E27FC236}">
                <a16:creationId xmlns:a16="http://schemas.microsoft.com/office/drawing/2014/main" id="{9E61DF67-CD37-2075-1FFB-1AF0BB4B78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4" b="6503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8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8E659A1-E8B7-6AF0-9802-C9DBD16E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Offline navigation</a:t>
            </a:r>
          </a:p>
        </p:txBody>
      </p:sp>
      <p:pic>
        <p:nvPicPr>
          <p:cNvPr id="3" name="Obraz 2" descr="Brak opisu.">
            <a:extLst>
              <a:ext uri="{FF2B5EF4-FFF2-40B4-BE49-F238E27FC236}">
                <a16:creationId xmlns:a16="http://schemas.microsoft.com/office/drawing/2014/main" id="{65A285CF-8158-9FB0-E338-3DE9A5EF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06" y="2385872"/>
            <a:ext cx="5131088" cy="3463484"/>
          </a:xfrm>
          <a:prstGeom prst="rect">
            <a:avLst/>
          </a:prstGeom>
        </p:spPr>
      </p:pic>
      <p:pic>
        <p:nvPicPr>
          <p:cNvPr id="2" name="Obraz 1" descr="Obraz zawierający symbol, Grafika, logo, krąg&#10;&#10;Opis wygenerowany automatycznie">
            <a:extLst>
              <a:ext uri="{FF2B5EF4-FFF2-40B4-BE49-F238E27FC236}">
                <a16:creationId xmlns:a16="http://schemas.microsoft.com/office/drawing/2014/main" id="{975AA262-8ECC-BEB4-7AE0-B480BA26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9" y="2113431"/>
            <a:ext cx="4345469" cy="3997831"/>
          </a:xfrm>
          <a:prstGeom prst="rect">
            <a:avLst/>
          </a:prstGeom>
        </p:spPr>
      </p:pic>
      <p:pic>
        <p:nvPicPr>
          <p:cNvPr id="5" name="Obraz 4" descr="Obraz zawierający symbol, linia, Czcionka, biały&#10;&#10;Opis wygenerowany automatycznie">
            <a:extLst>
              <a:ext uri="{FF2B5EF4-FFF2-40B4-BE49-F238E27FC236}">
                <a16:creationId xmlns:a16="http://schemas.microsoft.com/office/drawing/2014/main" id="{A0A9BC1E-F197-22A3-0D1A-91659280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21" y="3659034"/>
            <a:ext cx="1901739" cy="9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ole of Inertial Navigation Systems on Unmanned Aerial Vehicles">
            <a:extLst>
              <a:ext uri="{FF2B5EF4-FFF2-40B4-BE49-F238E27FC236}">
                <a16:creationId xmlns:a16="http://schemas.microsoft.com/office/drawing/2014/main" id="{66D0DC48-A86A-4D8E-9241-C8D66F8DA0B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2A9335F-2409-4DD7-5757-F7F8382C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59" y="5615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Existing navigation solutions</a:t>
            </a:r>
          </a:p>
        </p:txBody>
      </p:sp>
    </p:spTree>
    <p:extLst>
      <p:ext uri="{BB962C8B-B14F-4D97-AF65-F5344CB8AC3E}">
        <p14:creationId xmlns:p14="http://schemas.microsoft.com/office/powerpoint/2010/main" val="123425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873537-276C-6B77-6917-978E503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16" y="386292"/>
            <a:ext cx="6197601" cy="1325563"/>
          </a:xfrm>
        </p:spPr>
        <p:txBody>
          <a:bodyPr/>
          <a:lstStyle/>
          <a:p>
            <a:r>
              <a:rPr lang="pl-PL" sz="4000" err="1"/>
              <a:t>Pattern</a:t>
            </a:r>
            <a:r>
              <a:rPr lang="pl-PL" sz="4000"/>
              <a:t> </a:t>
            </a:r>
            <a:r>
              <a:rPr lang="pl-PL" sz="4000" err="1"/>
              <a:t>matching</a:t>
            </a:r>
            <a:r>
              <a:rPr lang="pl-PL" sz="4000"/>
              <a:t> </a:t>
            </a:r>
            <a:r>
              <a:rPr lang="pl-PL" sz="4000" err="1"/>
              <a:t>algorithm</a:t>
            </a:r>
            <a:endParaRPr lang="pl-PL" sz="4000"/>
          </a:p>
        </p:txBody>
      </p:sp>
      <p:pic>
        <p:nvPicPr>
          <p:cNvPr id="4" name="Obraz 3" descr="Obraz zawierający jazda, drzewo, na wolnym powietrzu, roślina&#10;&#10;Opis wygenerowany automatycznie">
            <a:extLst>
              <a:ext uri="{FF2B5EF4-FFF2-40B4-BE49-F238E27FC236}">
                <a16:creationId xmlns:a16="http://schemas.microsoft.com/office/drawing/2014/main" id="{067E8163-90EE-BB51-2C68-F0B2D83D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32"/>
          <a:stretch/>
        </p:blipFill>
        <p:spPr>
          <a:xfrm>
            <a:off x="6392334" y="2952750"/>
            <a:ext cx="5312836" cy="3471333"/>
          </a:xfrm>
          <a:prstGeom prst="rect">
            <a:avLst/>
          </a:prstGeom>
        </p:spPr>
      </p:pic>
      <p:pic>
        <p:nvPicPr>
          <p:cNvPr id="5" name="Obraz 4" descr="Obraz zawierający tekst, zrzut ekranu, mapa&#10;&#10;Opis wygenerowany automatycznie">
            <a:extLst>
              <a:ext uri="{FF2B5EF4-FFF2-40B4-BE49-F238E27FC236}">
                <a16:creationId xmlns:a16="http://schemas.microsoft.com/office/drawing/2014/main" id="{F56841A2-D1EC-CD6B-A2AB-091536F0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72" t="27320" r="8863" b="24742"/>
          <a:stretch/>
        </p:blipFill>
        <p:spPr>
          <a:xfrm>
            <a:off x="3342217" y="2846917"/>
            <a:ext cx="2717518" cy="2575816"/>
          </a:xfrm>
          <a:prstGeom prst="rect">
            <a:avLst/>
          </a:prstGeom>
        </p:spPr>
      </p:pic>
      <p:pic>
        <p:nvPicPr>
          <p:cNvPr id="6" name="Obraz 5" descr="Obraz zawierający tekst, zrzut ekranu, mapa&#10;&#10;Opis wygenerowany automatycznie">
            <a:extLst>
              <a:ext uri="{FF2B5EF4-FFF2-40B4-BE49-F238E27FC236}">
                <a16:creationId xmlns:a16="http://schemas.microsoft.com/office/drawing/2014/main" id="{4CCDC237-A284-2A10-90A4-7C988F4A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75" t="27763" r="51060" b="24421"/>
          <a:stretch/>
        </p:blipFill>
        <p:spPr>
          <a:xfrm>
            <a:off x="315383" y="2842684"/>
            <a:ext cx="2527024" cy="257074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A73953C-334B-BC00-0852-A6194F93FC6B}"/>
              </a:ext>
            </a:extLst>
          </p:cNvPr>
          <p:cNvSpPr txBox="1"/>
          <p:nvPr/>
        </p:nvSpPr>
        <p:spPr>
          <a:xfrm>
            <a:off x="923773" y="2140858"/>
            <a:ext cx="1928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/>
              <a:t>Raw image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408D712-7559-7EDB-1E17-FD75068EB456}"/>
              </a:ext>
            </a:extLst>
          </p:cNvPr>
          <p:cNvSpPr txBox="1"/>
          <p:nvPr/>
        </p:nvSpPr>
        <p:spPr>
          <a:xfrm>
            <a:off x="3537856" y="2140857"/>
            <a:ext cx="25315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err="1"/>
              <a:t>Fuzzyfied</a:t>
            </a:r>
            <a:r>
              <a:rPr lang="pl-PL" sz="2400"/>
              <a:t> image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19E46516-93B8-2D70-034D-18343A9F96BE}"/>
              </a:ext>
            </a:extLst>
          </p:cNvPr>
          <p:cNvCxnSpPr/>
          <p:nvPr/>
        </p:nvCxnSpPr>
        <p:spPr>
          <a:xfrm flipV="1">
            <a:off x="5358343" y="4261909"/>
            <a:ext cx="2681816" cy="704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Obraz 11" descr="Copernicus logo | Copernicus">
            <a:extLst>
              <a:ext uri="{FF2B5EF4-FFF2-40B4-BE49-F238E27FC236}">
                <a16:creationId xmlns:a16="http://schemas.microsoft.com/office/drawing/2014/main" id="{2333743D-4EEA-F150-9995-A6F2807B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1" y="806862"/>
            <a:ext cx="3632198" cy="19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8E659A1-E8B7-6AF0-9802-C9DBD16E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Combining technologies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Obraz 1" descr="Obraz zawierający Grafika, zrzut ekranu, projekt graficzny&#10;&#10;Opis wygenerowany automatycznie">
            <a:extLst>
              <a:ext uri="{FF2B5EF4-FFF2-40B4-BE49-F238E27FC236}">
                <a16:creationId xmlns:a16="http://schemas.microsoft.com/office/drawing/2014/main" id="{FAEE320A-A28B-1CC7-270F-8FA9EF38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7682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0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4F5EE3A-7225-BE20-76D0-4EBA41AA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097" y="444860"/>
            <a:ext cx="5260232" cy="205252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5400" kern="1200">
                <a:latin typeface="+mj-lt"/>
                <a:ea typeface="+mj-ea"/>
                <a:cs typeface="+mj-cs"/>
              </a:rPr>
              <a:t>Plug and play modular system</a:t>
            </a:r>
            <a:endParaRPr lang="en-US" sz="5400" kern="1200">
              <a:latin typeface="+mj-lt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B651421-5864-6D11-E042-8EEF24720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039" y="2318466"/>
            <a:ext cx="6268762" cy="2925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Onboard sensors</a:t>
            </a:r>
            <a:endParaRPr lang="pl-PL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Parallel processing advantage</a:t>
            </a:r>
            <a:endParaRPr lang="en-US">
              <a:solidFill>
                <a:srgbClr val="000000">
                  <a:alpha val="80000"/>
                </a:srgb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Position correction using template matching</a:t>
            </a:r>
            <a:endParaRPr lang="en-US" err="1">
              <a:solidFill>
                <a:schemeClr val="tx1">
                  <a:alpha val="8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Use of local technology and supply chains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3F1D6B-3845-4F68-9803-39000080E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 descr="Image may contain Human Person Clothing Apparel Machine Vehicle Transportation Helicopter Aircraft and Airplane">
            <a:extLst>
              <a:ext uri="{FF2B5EF4-FFF2-40B4-BE49-F238E27FC236}">
                <a16:creationId xmlns:a16="http://schemas.microsoft.com/office/drawing/2014/main" id="{30482752-6EA6-4096-FF9A-499046AA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57" r="10612" b="2"/>
          <a:stretch/>
        </p:blipFill>
        <p:spPr>
          <a:xfrm>
            <a:off x="-3" y="10"/>
            <a:ext cx="4317456" cy="416757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</p:spPr>
      </p:pic>
      <p:pic>
        <p:nvPicPr>
          <p:cNvPr id="4" name="Obraz 3" descr="Raspberry Pi AI Kit | The Pi Hut">
            <a:extLst>
              <a:ext uri="{FF2B5EF4-FFF2-40B4-BE49-F238E27FC236}">
                <a16:creationId xmlns:a16="http://schemas.microsoft.com/office/drawing/2014/main" id="{9B9A6D38-78E5-0C18-B82D-40688547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80" r="2" b="2"/>
          <a:stretch/>
        </p:blipFill>
        <p:spPr>
          <a:xfrm>
            <a:off x="2767505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C6FA52-B664-419A-A212-125E50579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825" y="1771652"/>
            <a:ext cx="3486643" cy="2754874"/>
            <a:chOff x="1303825" y="1771652"/>
            <a:chExt cx="3486643" cy="2754874"/>
          </a:xfrm>
        </p:grpSpPr>
        <p:sp>
          <p:nvSpPr>
            <p:cNvPr id="1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18953" y="17716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04045" y="320874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825" y="4368981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17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Best Long Range Drones 2024 (15-200km): Expert Tested &amp; Review - JOUAV">
            <a:extLst>
              <a:ext uri="{FF2B5EF4-FFF2-40B4-BE49-F238E27FC236}">
                <a16:creationId xmlns:a16="http://schemas.microsoft.com/office/drawing/2014/main" id="{4127406F-DBB8-4AF4-4224-7D5ED4C4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12" r="19512" b="1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352DAC6-FE44-BB34-B8DE-3BC41EC23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962400"/>
            <a:ext cx="5505814" cy="1690409"/>
          </a:xfrm>
        </p:spPr>
        <p:txBody>
          <a:bodyPr anchor="b">
            <a:normAutofit/>
          </a:bodyPr>
          <a:lstStyle/>
          <a:p>
            <a:pPr algn="l"/>
            <a:r>
              <a:rPr lang="pl-PL" sz="4400"/>
              <a:t>Low cost solution for demanding customers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8E87C5-3538-28A1-3147-B3826C039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5709565"/>
            <a:ext cx="5395975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endParaRPr lang="en-US"/>
          </a:p>
          <a:p>
            <a:pPr algn="l">
              <a:buFont typeface="Calibri" panose="020B0604020202020204" pitchFamily="34" charset="0"/>
              <a:buChar char="-"/>
            </a:pPr>
            <a:endParaRPr lang="en-US"/>
          </a:p>
        </p:txBody>
      </p:sp>
      <p:pic>
        <p:nvPicPr>
          <p:cNvPr id="5" name="Obraz 4" descr="Turning video gamers into the ultimate drone pilots | CBC News">
            <a:extLst>
              <a:ext uri="{FF2B5EF4-FFF2-40B4-BE49-F238E27FC236}">
                <a16:creationId xmlns:a16="http://schemas.microsoft.com/office/drawing/2014/main" id="{3E4B7A7F-8FD1-ECF5-25D8-E3F28976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64" r="20792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504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Brak opisu.">
            <a:extLst>
              <a:ext uri="{FF2B5EF4-FFF2-40B4-BE49-F238E27FC236}">
                <a16:creationId xmlns:a16="http://schemas.microsoft.com/office/drawing/2014/main" id="{A7CAFF5A-D0F8-565D-4C6F-EAC82217A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89" r="28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4D5D7E-B622-360F-BBC3-80377E01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Our team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6089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Panoramiczny</PresentationFormat>
  <Slides>14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Motyw pakietu Office</vt:lpstr>
      <vt:lpstr>Prezentacja programu PowerPoint</vt:lpstr>
      <vt:lpstr>Rapidly growing branch of military</vt:lpstr>
      <vt:lpstr>Offline navigation</vt:lpstr>
      <vt:lpstr>Existing navigation solutions</vt:lpstr>
      <vt:lpstr>Pattern matching algorithm</vt:lpstr>
      <vt:lpstr>Combining technologies</vt:lpstr>
      <vt:lpstr>Plug and play modular system</vt:lpstr>
      <vt:lpstr>Low cost solution for demanding customers</vt:lpstr>
      <vt:lpstr>Our team</vt:lpstr>
      <vt:lpstr>We encourage you to ask questions</vt:lpstr>
      <vt:lpstr>Memory complexity</vt:lpstr>
      <vt:lpstr>Computational complexity</vt:lpstr>
      <vt:lpstr>Flight altitude View from the 500 meters</vt:lpstr>
      <vt:lpstr>Orthorectification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Chmielik Tadeusz (STUD)</dc:creator>
  <cp:revision>3</cp:revision>
  <dcterms:created xsi:type="dcterms:W3CDTF">2024-11-23T17:46:13Z</dcterms:created>
  <dcterms:modified xsi:type="dcterms:W3CDTF">2024-11-24T14:08:12Z</dcterms:modified>
</cp:coreProperties>
</file>